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4" d="100"/>
          <a:sy n="114" d="100"/>
        </p:scale>
        <p:origin x="714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dark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title"/>
          </p:nvPr>
        </p:nvSpPr>
        <p:spPr>
          <a:xfrm>
            <a:off x="265500" y="333400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School Supplies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265500" y="1954200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Mrs. Sutton’s Classes</a:t>
            </a:r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/>
              <a:t>Due to COVID-19 protocols, supplies are different this year than what I would like. Normally, I provide all supplies except a binder to organize the Unit Packets. This year, we are not allowed to share supplies. The following are supplies that a student may want to keep in his/her backpack or locker:</a:t>
            </a:r>
            <a:endParaRPr sz="1600"/>
          </a:p>
          <a:p>
            <a:pPr marL="457200" lvl="0" indent="-330200" algn="l" rtl="0">
              <a:spcBef>
                <a:spcPts val="1600"/>
              </a:spcBef>
              <a:spcAft>
                <a:spcPts val="0"/>
              </a:spcAft>
              <a:buSzPts val="1600"/>
              <a:buChar char="★"/>
            </a:pPr>
            <a:r>
              <a:rPr lang="en" sz="1600"/>
              <a:t>Colored pencils</a:t>
            </a: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★"/>
            </a:pPr>
            <a:r>
              <a:rPr lang="en" sz="1600"/>
              <a:t>Ruler</a:t>
            </a: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★"/>
            </a:pPr>
            <a:r>
              <a:rPr lang="en" sz="1600"/>
              <a:t>Scissors</a:t>
            </a: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★"/>
            </a:pPr>
            <a:r>
              <a:rPr lang="en" sz="1600"/>
              <a:t>Glue Stick</a:t>
            </a: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★"/>
            </a:pPr>
            <a:r>
              <a:rPr lang="en" sz="1600"/>
              <a:t>Pencil</a:t>
            </a:r>
            <a:endParaRPr sz="1600"/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★"/>
            </a:pPr>
            <a:r>
              <a:rPr lang="en" sz="1600"/>
              <a:t>Binder (OPTIONAL - For student who requests a hard copy of Units.)</a:t>
            </a:r>
            <a:endParaRPr sz="1600"/>
          </a:p>
        </p:txBody>
      </p:sp>
      <p:sp>
        <p:nvSpPr>
          <p:cNvPr id="57" name="Google Shape;57;p13"/>
          <p:cNvSpPr txBox="1"/>
          <p:nvPr/>
        </p:nvSpPr>
        <p:spPr>
          <a:xfrm>
            <a:off x="332775" y="2766475"/>
            <a:ext cx="4045200" cy="213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rgbClr val="D9EAD3"/>
              </a:buClr>
              <a:buSzPts val="1400"/>
              <a:buChar char="●"/>
            </a:pPr>
            <a:r>
              <a:rPr lang="en">
                <a:solidFill>
                  <a:srgbClr val="D9EAD3"/>
                </a:solidFill>
              </a:rPr>
              <a:t>All courses will have digital units uploaded into Google Classroom. If a student requests, I will print each unit for a hard copy to be written on. I work better that way and I am flexible to work with what works best for my students.Just communicate with me. If a hard copy is requested, bring a binder to keep the unit packets organized.</a:t>
            </a:r>
            <a:endParaRPr>
              <a:solidFill>
                <a:srgbClr val="D9EAD3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155</Words>
  <Application>Microsoft Office PowerPoint</Application>
  <PresentationFormat>On-screen Show (16:9)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Simple Dark</vt:lpstr>
      <vt:lpstr>School Supplies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School Supplies</dc:title>
  <dc:creator>latrica sutton</dc:creator>
  <cp:lastModifiedBy>latrica sutton</cp:lastModifiedBy>
  <cp:revision>1</cp:revision>
  <dcterms:modified xsi:type="dcterms:W3CDTF">2021-08-18T15:25:47Z</dcterms:modified>
</cp:coreProperties>
</file>